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AF51-C81B-434D-842B-F58E89C108F0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62568-C646-4752-8BF3-7D76CFBA72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Pictures\фото  школа\др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Pictures\фото  школа\др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Pictures\фото  школа\др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Pictures\фото  школа\др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Pictures\фото  школа\др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Admin\Pictures\фото  школа\др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Pictures\фото  школа\др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Pictures\фото  школа\др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Admin\Pictures\фото  школа\др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Pictures\фото  школа\др1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дружбы.</a:t>
            </a:r>
            <a:endParaRPr lang="ru-RU" dirty="0"/>
          </a:p>
        </p:txBody>
      </p:sp>
      <p:pic>
        <p:nvPicPr>
          <p:cNvPr id="2050" name="Picture 2" descr="C:\Users\Admin\Pictures\фото  школа\др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Pictures\фото  школа\др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Pictures\фото  школа\др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Pictures\фото  школа\др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Pictures\фото  школа\др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Pictures\фото  школа\др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Pictures\фото  школа\др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Pictures\фото  школа\др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3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Правила дружбы.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3</cp:revision>
  <dcterms:created xsi:type="dcterms:W3CDTF">2017-02-12T23:20:48Z</dcterms:created>
  <dcterms:modified xsi:type="dcterms:W3CDTF">2017-02-12T23:40:55Z</dcterms:modified>
</cp:coreProperties>
</file>